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BE4C2-2C20-4EB6-8834-50DAD20F1512}"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BE4C2-2C20-4EB6-8834-50DAD20F1512}"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BE4C2-2C20-4EB6-8834-50DAD20F1512}"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BE4C2-2C20-4EB6-8834-50DAD20F1512}"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BE4C2-2C20-4EB6-8834-50DAD20F1512}"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BE4C2-2C20-4EB6-8834-50DAD20F1512}"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BE4C2-2C20-4EB6-8834-50DAD20F1512}"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BE4C2-2C20-4EB6-8834-50DAD20F1512}"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BE4C2-2C20-4EB6-8834-50DAD20F1512}"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BE4C2-2C20-4EB6-8834-50DAD20F1512}"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BE4C2-2C20-4EB6-8834-50DAD20F1512}"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7068A-EDD9-44B0-B0BA-8C81E5E855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BE4C2-2C20-4EB6-8834-50DAD20F1512}" type="datetimeFigureOut">
              <a:rPr lang="en-US" smtClean="0"/>
              <a:pPr/>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7068A-EDD9-44B0-B0BA-8C81E5E855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219199"/>
          </a:xfrm>
        </p:spPr>
        <p:txBody>
          <a:bodyPr>
            <a:normAutofit fontScale="90000"/>
          </a:bodyPr>
          <a:lstStyle/>
          <a:p>
            <a:r>
              <a:rPr lang="en-US" dirty="0" smtClean="0"/>
              <a:t>CV OF DR DIPASRI BHATTACHARYA</a:t>
            </a:r>
            <a:endParaRPr lang="en-US" dirty="0"/>
          </a:p>
        </p:txBody>
      </p:sp>
      <p:sp>
        <p:nvSpPr>
          <p:cNvPr id="3" name="Subtitle 2"/>
          <p:cNvSpPr>
            <a:spLocks noGrp="1"/>
          </p:cNvSpPr>
          <p:nvPr>
            <p:ph type="subTitle" idx="1"/>
          </p:nvPr>
        </p:nvSpPr>
        <p:spPr>
          <a:xfrm>
            <a:off x="1371600" y="1981200"/>
            <a:ext cx="6400800" cy="3657600"/>
          </a:xfrm>
        </p:spPr>
        <p:txBody>
          <a:bodyPr/>
          <a:lstStyle/>
          <a:p>
            <a:endParaRPr lang="en-US" dirty="0"/>
          </a:p>
        </p:txBody>
      </p:sp>
      <p:pic>
        <p:nvPicPr>
          <p:cNvPr id="4" name="Picture 3" descr="F:\Picture 1003f.jpg"/>
          <p:cNvPicPr/>
          <p:nvPr/>
        </p:nvPicPr>
        <p:blipFill>
          <a:blip r:embed="rId2" cstate="print"/>
          <a:srcRect/>
          <a:stretch>
            <a:fillRect/>
          </a:stretch>
        </p:blipFill>
        <p:spPr bwMode="auto">
          <a:xfrm>
            <a:off x="3676650" y="2415540"/>
            <a:ext cx="1790700" cy="202692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202362"/>
          </a:xfrm>
        </p:spPr>
        <p:txBody>
          <a:bodyPr>
            <a:noAutofit/>
          </a:bodyPr>
          <a:lstStyle/>
          <a:p>
            <a:r>
              <a:rPr lang="en-IN" sz="2400" b="1" u="sng" dirty="0" smtClean="0"/>
              <a:t/>
            </a:r>
            <a:br>
              <a:rPr lang="en-IN" sz="2400" b="1" u="sng" dirty="0" smtClean="0"/>
            </a:br>
            <a:r>
              <a:rPr lang="en-IN" sz="2400" b="1" u="sng" dirty="0" smtClean="0"/>
              <a:t>SHORT </a:t>
            </a:r>
            <a:r>
              <a:rPr lang="en-IN" sz="2400" b="1" u="sng" dirty="0"/>
              <a:t>BIODATA OF DR.DIPASRI </a:t>
            </a:r>
            <a:r>
              <a:rPr lang="en-IN" sz="2400" b="1" u="sng" dirty="0" smtClean="0"/>
              <a:t>BHATTACHARYA</a:t>
            </a:r>
            <a:r>
              <a:rPr lang="en-US" sz="2400" dirty="0" smtClean="0"/>
              <a:t/>
            </a:r>
            <a:br>
              <a:rPr lang="en-US" sz="2400" dirty="0" smtClean="0"/>
            </a:br>
            <a:r>
              <a:rPr lang="en-IN" sz="2400" dirty="0" smtClean="0"/>
              <a:t>Passed MD From Calcutta University,</a:t>
            </a:r>
            <a:br>
              <a:rPr lang="en-IN" sz="2400" dirty="0" smtClean="0"/>
            </a:br>
            <a:r>
              <a:rPr lang="en-IN" sz="2400" dirty="0" smtClean="0"/>
              <a:t> Member of National Academy of Medical Sciences,</a:t>
            </a:r>
            <a:br>
              <a:rPr lang="en-IN" sz="2400" dirty="0" smtClean="0"/>
            </a:br>
            <a:r>
              <a:rPr lang="en-IN" sz="2400" dirty="0" smtClean="0"/>
              <a:t> Fellow of Indian Academy of Pain Medicine.</a:t>
            </a:r>
            <a:r>
              <a:rPr lang="en-US" sz="2400" dirty="0" smtClean="0"/>
              <a:t/>
            </a:r>
            <a:br>
              <a:rPr lang="en-US" sz="2400" dirty="0" smtClean="0"/>
            </a:br>
            <a:r>
              <a:rPr lang="en-IN" sz="2400" dirty="0" smtClean="0"/>
              <a:t>Professor &amp; HOD, Dept of Anaesthesiology Critical Care &amp; </a:t>
            </a:r>
            <a:r>
              <a:rPr lang="en-IN" sz="2400" dirty="0" smtClean="0"/>
              <a:t>Pain, </a:t>
            </a:r>
            <a:r>
              <a:rPr lang="en-IN" sz="2400" dirty="0" smtClean="0"/>
              <a:t>R.G.KAR Medical College, Kolkata</a:t>
            </a:r>
            <a:r>
              <a:rPr lang="en-IN" sz="2400" dirty="0" smtClean="0"/>
              <a:t>,</a:t>
            </a:r>
            <a:r>
              <a:rPr lang="en-IN" sz="2400" dirty="0" smtClean="0"/>
              <a:t/>
            </a:r>
            <a:br>
              <a:rPr lang="en-IN" sz="2400" dirty="0" smtClean="0"/>
            </a:br>
            <a:r>
              <a:rPr lang="en-IN" sz="2400" dirty="0" smtClean="0"/>
              <a:t> President ISA, WB State Branch, 2016- </a:t>
            </a:r>
            <a:r>
              <a:rPr lang="en-IN" sz="2400" dirty="0" smtClean="0"/>
              <a:t>2017,</a:t>
            </a:r>
            <a:r>
              <a:rPr lang="en-IN" sz="2400" dirty="0" smtClean="0"/>
              <a:t/>
            </a:r>
            <a:br>
              <a:rPr lang="en-IN" sz="2400" dirty="0" smtClean="0"/>
            </a:br>
            <a:r>
              <a:rPr lang="en-IN" sz="2400" dirty="0" smtClean="0"/>
              <a:t> President WBSSP, </a:t>
            </a:r>
            <a:r>
              <a:rPr lang="en-IN" sz="2400" dirty="0" smtClean="0"/>
              <a:t>2018-2019,</a:t>
            </a:r>
            <a:r>
              <a:rPr lang="en-IN" sz="2400" dirty="0" smtClean="0"/>
              <a:t/>
            </a:r>
            <a:br>
              <a:rPr lang="en-IN" sz="2400" dirty="0" smtClean="0"/>
            </a:br>
            <a:r>
              <a:rPr lang="en-IN" sz="2400" dirty="0" smtClean="0"/>
              <a:t>Sc Co chairperson ISACON </a:t>
            </a:r>
            <a:r>
              <a:rPr lang="en-IN" sz="2400" dirty="0" smtClean="0"/>
              <a:t>2017,</a:t>
            </a:r>
            <a:r>
              <a:rPr lang="en-IN" sz="2400" dirty="0" smtClean="0"/>
              <a:t/>
            </a:r>
            <a:br>
              <a:rPr lang="en-IN" sz="2400" dirty="0" smtClean="0"/>
            </a:br>
            <a:r>
              <a:rPr lang="en-IN" sz="2400" dirty="0" smtClean="0"/>
              <a:t>Faculty Member of NBE Board, </a:t>
            </a:r>
            <a:r>
              <a:rPr lang="en-IN" sz="2400" dirty="0" smtClean="0"/>
              <a:t>WBUHS,</a:t>
            </a:r>
            <a:r>
              <a:rPr lang="en-IN" sz="2400" dirty="0" smtClean="0"/>
              <a:t/>
            </a:r>
            <a:br>
              <a:rPr lang="en-IN" sz="2400" dirty="0" smtClean="0"/>
            </a:br>
            <a:r>
              <a:rPr lang="en-IN" sz="2400" dirty="0" smtClean="0"/>
              <a:t>Awarded  “AMBASSADOR FOR PAIN MANAGEMENT”, ICRA </a:t>
            </a:r>
            <a:r>
              <a:rPr lang="en-IN" sz="2400" dirty="0" smtClean="0"/>
              <a:t>2016</a:t>
            </a:r>
            <a:br>
              <a:rPr lang="en-IN" sz="2400" dirty="0" smtClean="0"/>
            </a:br>
            <a:r>
              <a:rPr lang="en-IN" sz="2400" dirty="0" smtClean="0"/>
              <a:t>Coordinator, CANCER PAIN SIG,</a:t>
            </a:r>
            <a:br>
              <a:rPr lang="en-IN" sz="2400" dirty="0" smtClean="0"/>
            </a:br>
            <a:r>
              <a:rPr lang="en-IN" sz="2400" dirty="0" smtClean="0"/>
              <a:t>Director of FIPM course </a:t>
            </a:r>
            <a:r>
              <a:rPr lang="en-IN" sz="2400" dirty="0" err="1" smtClean="0"/>
              <a:t>R.G.Kar</a:t>
            </a:r>
            <a:r>
              <a:rPr lang="en-IN" sz="2400" dirty="0" smtClean="0"/>
              <a:t> Medical College affiliated to WBUHS from 2017,</a:t>
            </a:r>
            <a:r>
              <a:rPr lang="en-US" sz="2400" dirty="0" smtClean="0"/>
              <a:t/>
            </a:r>
            <a:br>
              <a:rPr lang="en-US" sz="2400" dirty="0" smtClean="0"/>
            </a:br>
            <a:r>
              <a:rPr lang="en-IN" sz="2400" dirty="0" smtClean="0"/>
              <a:t>Published 62 Articles in the Journals of National &amp; International Level,</a:t>
            </a:r>
            <a:br>
              <a:rPr lang="en-IN" sz="2400" dirty="0" smtClean="0"/>
            </a:br>
            <a:r>
              <a:rPr lang="en-IN" sz="2400" dirty="0" smtClean="0"/>
              <a:t>Peer Reviewer of many Journals of State Level, </a:t>
            </a:r>
            <a:r>
              <a:rPr lang="en-IN" sz="2400" smtClean="0"/>
              <a:t>national </a:t>
            </a:r>
            <a:r>
              <a:rPr lang="en-IN" sz="2400" smtClean="0"/>
              <a:t>Level,</a:t>
            </a:r>
            <a:r>
              <a:rPr lang="en-US" sz="2400" dirty="0" smtClean="0"/>
              <a:t/>
            </a:r>
            <a:br>
              <a:rPr lang="en-US" sz="2400" dirty="0" smtClean="0"/>
            </a:br>
            <a:r>
              <a:rPr lang="en-IN" sz="2400" dirty="0" smtClean="0"/>
              <a:t>Subject of Interest- Pain, Regional Anaesthesia, Critical care</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5</Words>
  <Application>Microsoft Office PowerPoint</Application>
  <PresentationFormat>On-screen Show (4:3)</PresentationFormat>
  <Paragraphs>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CV OF DR DIPASRI BHATTACHARYA</vt:lpstr>
      <vt:lpstr> SHORT BIODATA OF DR.DIPASRI BHATTACHARYA Passed MD From Calcutta University,  Member of National Academy of Medical Sciences,  Fellow of Indian Academy of Pain Medicine. Professor &amp; HOD, Dept of Anaesthesiology Critical Care &amp; Pain, R.G.KAR Medical College, Kolkata,  President ISA, WB State Branch, 2016- 2017,  President WBSSP, 2018-2019, Sc Co chairperson ISACON 2017, Faculty Member of NBE Board, WBUHS, Awarded  “AMBASSADOR FOR PAIN MANAGEMENT”, ICRA 2016 Coordinator, CANCER PAIN SIG, Director of FIPM course R.G.Kar Medical College affiliated to WBUHS from 2017, Published 62 Articles in the Journals of National &amp; International Level, Peer Reviewer of many Journals of State Level, national Level, Subject of Interest- Pain, Regional Anaesthesia, Critical care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 OF DR DIPASRI BHATTACHARYA</dc:title>
  <dc:creator>Dr S Saha</dc:creator>
  <cp:lastModifiedBy>Dr S Saha</cp:lastModifiedBy>
  <cp:revision>11</cp:revision>
  <dcterms:created xsi:type="dcterms:W3CDTF">2015-02-27T16:53:30Z</dcterms:created>
  <dcterms:modified xsi:type="dcterms:W3CDTF">2020-01-14T16:05:03Z</dcterms:modified>
</cp:coreProperties>
</file>