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BA50-9F26-4B9F-AA0F-C481F346B38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7AE9-73BF-4088-A424-222190AA0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BA50-9F26-4B9F-AA0F-C481F346B38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7AE9-73BF-4088-A424-222190AA0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BA50-9F26-4B9F-AA0F-C481F346B38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7AE9-73BF-4088-A424-222190AA0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BA50-9F26-4B9F-AA0F-C481F346B38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7AE9-73BF-4088-A424-222190AA0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BA50-9F26-4B9F-AA0F-C481F346B38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7AE9-73BF-4088-A424-222190AA0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BA50-9F26-4B9F-AA0F-C481F346B38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7AE9-73BF-4088-A424-222190AA0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BA50-9F26-4B9F-AA0F-C481F346B38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7AE9-73BF-4088-A424-222190AA0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BA50-9F26-4B9F-AA0F-C481F346B38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7AE9-73BF-4088-A424-222190AA0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BA50-9F26-4B9F-AA0F-C481F346B38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7AE9-73BF-4088-A424-222190AA0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BA50-9F26-4B9F-AA0F-C481F346B38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7AE9-73BF-4088-A424-222190AA0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4BA50-9F26-4B9F-AA0F-C481F346B38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C7AE9-73BF-4088-A424-222190AA0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4BA50-9F26-4B9F-AA0F-C481F346B387}" type="datetimeFigureOut">
              <a:rPr lang="en-US" smtClean="0"/>
              <a:pPr/>
              <a:t>9/30/2019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C7AE9-73BF-4088-A424-222190AA02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19400" y="274638"/>
            <a:ext cx="56388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Dr </a:t>
            </a:r>
            <a:r>
              <a:rPr lang="en-US" dirty="0" err="1" smtClean="0"/>
              <a:t>Palak</a:t>
            </a:r>
            <a:r>
              <a:rPr lang="en-US" dirty="0" smtClean="0"/>
              <a:t> Mehta </a:t>
            </a:r>
            <a:br>
              <a:rPr lang="en-US" dirty="0" smtClean="0"/>
            </a:br>
            <a:r>
              <a:rPr lang="en-US" dirty="0" smtClean="0"/>
              <a:t>MD, FIPP, FIAPM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971800" y="1447800"/>
            <a:ext cx="6172200" cy="990599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MD ( </a:t>
            </a:r>
            <a:r>
              <a:rPr lang="en-US" dirty="0" err="1" smtClean="0"/>
              <a:t>Anaesthesiology</a:t>
            </a:r>
            <a:r>
              <a:rPr lang="en-US" dirty="0" smtClean="0"/>
              <a:t> from BJMC , </a:t>
            </a:r>
            <a:r>
              <a:rPr lang="en-US" dirty="0" err="1" smtClean="0"/>
              <a:t>Ahmedabad</a:t>
            </a:r>
            <a:r>
              <a:rPr lang="en-US" dirty="0" smtClean="0"/>
              <a:t>) -July’2006</a:t>
            </a:r>
          </a:p>
          <a:p>
            <a:r>
              <a:rPr lang="en-US" dirty="0" smtClean="0"/>
              <a:t>FIPP (Fellow in Intervention Pain Practice)  Netherland- June’ 2011</a:t>
            </a:r>
          </a:p>
          <a:p>
            <a:r>
              <a:rPr lang="en-US" dirty="0" smtClean="0"/>
              <a:t>FIAPM ( India ) – February 2018</a:t>
            </a:r>
            <a:endParaRPr lang="en-US" dirty="0"/>
          </a:p>
        </p:txBody>
      </p:sp>
      <p:pic>
        <p:nvPicPr>
          <p:cNvPr id="1026" name="Picture 2" descr="C:\Users\Dr Palak\Pictures\Dr Palak Photo\P10302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0"/>
            <a:ext cx="1676400" cy="2015534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609600" y="2438400"/>
            <a:ext cx="7924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b="1" dirty="0"/>
              <a:t>Director</a:t>
            </a:r>
            <a:r>
              <a:rPr lang="en-US" dirty="0"/>
              <a:t> : Pain Care Clinic, </a:t>
            </a:r>
            <a:r>
              <a:rPr lang="en-US" dirty="0" err="1" smtClean="0"/>
              <a:t>Ahmedabad</a:t>
            </a:r>
            <a:endParaRPr lang="en-US" dirty="0" smtClean="0"/>
          </a:p>
          <a:p>
            <a:pPr lvl="0">
              <a:buFont typeface="Wingdings" pitchFamily="2" charset="2"/>
              <a:buChar char="q"/>
            </a:pPr>
            <a:r>
              <a:rPr lang="en-US" b="1" dirty="0" smtClean="0"/>
              <a:t>Award  : Pain Physician of The Year 2018-19 </a:t>
            </a:r>
            <a:r>
              <a:rPr lang="en-US" dirty="0" smtClean="0"/>
              <a:t>@ ICRA-PAIN – 2019 Nagpur</a:t>
            </a:r>
            <a:endParaRPr lang="en-US" b="1" dirty="0" smtClean="0"/>
          </a:p>
          <a:p>
            <a:pPr lvl="0">
              <a:buFont typeface="Wingdings" pitchFamily="2" charset="2"/>
              <a:buChar char="q"/>
            </a:pPr>
            <a:r>
              <a:rPr lang="en-US" b="1" dirty="0" smtClean="0"/>
              <a:t>Award :Pain Ambassador </a:t>
            </a:r>
            <a:r>
              <a:rPr lang="en-US" dirty="0" smtClean="0"/>
              <a:t>of 2016-2017  @ ICRA-PAIN -2017 PUNE</a:t>
            </a:r>
            <a:r>
              <a:rPr lang="en-US" b="1" dirty="0" smtClean="0"/>
              <a:t> </a:t>
            </a:r>
          </a:p>
          <a:p>
            <a:pPr lvl="0">
              <a:buFont typeface="Wingdings" pitchFamily="2" charset="2"/>
              <a:buChar char="q"/>
            </a:pPr>
            <a:r>
              <a:rPr lang="en-US" b="1" dirty="0" smtClean="0"/>
              <a:t>Executive committee Member : Indian society for Study of PAIN ( ISSP) </a:t>
            </a:r>
            <a:endParaRPr lang="en-US" b="1" dirty="0"/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Visiting </a:t>
            </a:r>
            <a:r>
              <a:rPr lang="en-US" b="1" dirty="0"/>
              <a:t>lecturer/ Faculty</a:t>
            </a:r>
            <a:r>
              <a:rPr lang="en-US" dirty="0"/>
              <a:t> : </a:t>
            </a:r>
            <a:r>
              <a:rPr lang="en-US" dirty="0" err="1"/>
              <a:t>Padjadjran</a:t>
            </a:r>
            <a:r>
              <a:rPr lang="en-US" dirty="0"/>
              <a:t> </a:t>
            </a:r>
            <a:r>
              <a:rPr lang="en-US" dirty="0" smtClean="0"/>
              <a:t>University, Bandung, </a:t>
            </a:r>
            <a:r>
              <a:rPr lang="en-US" b="1" dirty="0" smtClean="0"/>
              <a:t>Indonesia</a:t>
            </a:r>
          </a:p>
          <a:p>
            <a:pPr>
              <a:buFont typeface="Wingdings" pitchFamily="2" charset="2"/>
              <a:buChar char="q"/>
            </a:pPr>
            <a:r>
              <a:rPr lang="en-US" b="1" dirty="0"/>
              <a:t>Observer in FIPP Exam</a:t>
            </a:r>
            <a:r>
              <a:rPr lang="en-US" dirty="0"/>
              <a:t> in Miami, USA ( Feb- 2012) &amp; Maastricht , </a:t>
            </a:r>
            <a:r>
              <a:rPr lang="en-US" dirty="0" smtClean="0"/>
              <a:t>Netherland</a:t>
            </a:r>
          </a:p>
          <a:p>
            <a:r>
              <a:rPr lang="en-US" dirty="0" smtClean="0"/>
              <a:t>     ( </a:t>
            </a:r>
            <a:r>
              <a:rPr lang="en-US" dirty="0"/>
              <a:t>June-2013</a:t>
            </a:r>
            <a:r>
              <a:rPr lang="en-US" dirty="0" smtClean="0"/>
              <a:t>)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Publications : 6 </a:t>
            </a:r>
            <a:r>
              <a:rPr lang="en-US" dirty="0" smtClean="0"/>
              <a:t>National &amp; 2 International</a:t>
            </a:r>
          </a:p>
          <a:p>
            <a:pPr>
              <a:buFont typeface="Wingdings" pitchFamily="2" charset="2"/>
              <a:buChar char="q"/>
            </a:pPr>
            <a:r>
              <a:rPr lang="en-US" b="1" dirty="0"/>
              <a:t>Contributed Chapter in Spanish</a:t>
            </a:r>
            <a:r>
              <a:rPr lang="en-US" dirty="0"/>
              <a:t> Pain Medicine book</a:t>
            </a:r>
            <a:r>
              <a:rPr lang="en-US" b="1" dirty="0"/>
              <a:t> </a:t>
            </a:r>
            <a:endParaRPr lang="en-US" b="1" dirty="0" smtClean="0"/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Author of “ Handbook Interventional  Pain Management”  &amp; Chief Editor of </a:t>
            </a:r>
          </a:p>
          <a:p>
            <a:r>
              <a:rPr lang="en-US" b="1" dirty="0" smtClean="0"/>
              <a:t>    “ How to start &amp; run a Pain Clinic”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Faculty at </a:t>
            </a:r>
            <a:r>
              <a:rPr lang="en-US" dirty="0" smtClean="0"/>
              <a:t>various National &amp; International Conferences.</a:t>
            </a:r>
          </a:p>
          <a:p>
            <a:pPr>
              <a:buFont typeface="Wingdings" pitchFamily="2" charset="2"/>
              <a:buChar char="q"/>
            </a:pPr>
            <a:r>
              <a:rPr lang="en-US" b="1" dirty="0" smtClean="0"/>
              <a:t>Organizing Secretary of 7</a:t>
            </a:r>
            <a:r>
              <a:rPr lang="en-US" b="1" baseline="30000" dirty="0" smtClean="0"/>
              <a:t>th</a:t>
            </a:r>
            <a:r>
              <a:rPr lang="en-US" b="1" dirty="0" smtClean="0"/>
              <a:t> SARPS Congress held at </a:t>
            </a:r>
            <a:r>
              <a:rPr lang="en-US" b="1" dirty="0" err="1" smtClean="0"/>
              <a:t>Ahmedabad</a:t>
            </a:r>
            <a:r>
              <a:rPr lang="en-US" b="1" dirty="0" smtClean="0"/>
              <a:t>, INDIA in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165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Dr Palak Mehta  MD, FIPP, FIAPM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 Palak Mehta  MD , AAFIPM, FIPP</dc:title>
  <dc:creator>Dr Palak</dc:creator>
  <cp:lastModifiedBy>Dr Palak</cp:lastModifiedBy>
  <cp:revision>15</cp:revision>
  <dcterms:created xsi:type="dcterms:W3CDTF">2013-12-13T09:02:36Z</dcterms:created>
  <dcterms:modified xsi:type="dcterms:W3CDTF">2019-09-30T06:42:42Z</dcterms:modified>
</cp:coreProperties>
</file>