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8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3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8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26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7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7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7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0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62F2-2B1F-4513-B628-8637151B7FEF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CEFCB-A7A9-45A5-8A5E-6E1A4759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0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56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71600"/>
            <a:ext cx="9144000" cy="71096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endParaRPr lang="en-US" sz="1600" b="1" dirty="0" smtClean="0">
              <a:solidFill>
                <a:srgbClr val="FF0000"/>
              </a:solidFill>
            </a:endParaRPr>
          </a:p>
          <a:p>
            <a:endParaRPr lang="en-US" sz="1600" b="1" dirty="0">
              <a:solidFill>
                <a:srgbClr val="FF0000"/>
              </a:solidFill>
            </a:endParaRPr>
          </a:p>
          <a:p>
            <a:r>
              <a:rPr lang="en-US" sz="1600" b="1" dirty="0" smtClean="0">
                <a:solidFill>
                  <a:srgbClr val="FF0000"/>
                </a:solidFill>
              </a:rPr>
              <a:t>Academic credentials</a:t>
            </a:r>
            <a:r>
              <a:rPr lang="en-US" sz="1600" dirty="0" smtClean="0"/>
              <a:t>:-DA ,FIPM ,CPM,IDIPM(France &amp; South Korea )</a:t>
            </a:r>
          </a:p>
          <a:p>
            <a:endParaRPr lang="en-US" sz="1600" dirty="0" smtClean="0"/>
          </a:p>
          <a:p>
            <a:r>
              <a:rPr lang="en-US" sz="1600" b="1" dirty="0" smtClean="0">
                <a:solidFill>
                  <a:srgbClr val="FF0000"/>
                </a:solidFill>
              </a:rPr>
              <a:t>Vision</a:t>
            </a:r>
            <a:r>
              <a:rPr lang="en-US" sz="1600" dirty="0" smtClean="0"/>
              <a:t>:-To work for the ISSP to Increase awareness and education about Pain Medicine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b="1" dirty="0" smtClean="0">
                <a:solidFill>
                  <a:srgbClr val="FF0000"/>
                </a:solidFill>
              </a:rPr>
              <a:t>Important Posts held </a:t>
            </a:r>
            <a:r>
              <a:rPr lang="en-US" sz="1600" b="1" dirty="0" smtClean="0"/>
              <a:t>: -</a:t>
            </a:r>
          </a:p>
          <a:p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Incharge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of the Pain and Palliative care Gov. Hospital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Gandhinagar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Jammu (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J&amp;k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First Nodal officer of Palliative care  for J&amp;K</a:t>
            </a: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Editorial Board member of JORA  Pain</a:t>
            </a:r>
          </a:p>
          <a:p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Member  of SIG for formation of  ISSP Guidelines for:-</a:t>
            </a:r>
          </a:p>
          <a:p>
            <a:r>
              <a:rPr lang="en-US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Interventional Pain Procedure coding</a:t>
            </a:r>
          </a:p>
          <a:p>
            <a:r>
              <a:rPr lang="en-US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Consent of Interventional Pain Procedures</a:t>
            </a:r>
          </a:p>
          <a:p>
            <a:r>
              <a:rPr lang="en-US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Antibiotic Policy for Interventional Pain Procedures</a:t>
            </a:r>
          </a:p>
          <a:p>
            <a:r>
              <a:rPr lang="en-US" sz="16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Consent for Opioids </a:t>
            </a:r>
          </a:p>
          <a:p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Organizing secretary of ICRA Pain 2018 Jammu</a:t>
            </a:r>
          </a:p>
          <a:p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Kindly vote and support me for the post of GC member of ISSP at ISSPCON 2020 Ahmedabad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Elections on 8</a:t>
            </a:r>
            <a:r>
              <a:rPr lang="en-US" baseline="30000" dirty="0" smtClean="0">
                <a:solidFill>
                  <a:srgbClr val="002060"/>
                </a:solidFill>
              </a:rPr>
              <a:t>th</a:t>
            </a:r>
            <a:r>
              <a:rPr lang="en-US" dirty="0" smtClean="0">
                <a:solidFill>
                  <a:srgbClr val="002060"/>
                </a:solidFill>
              </a:rPr>
              <a:t> Jan 2020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                                                          Please bring your ISSP ID Card for voting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138499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              DR ROHIT –LAHORI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                                         </a:t>
            </a:r>
            <a:r>
              <a:rPr lang="en-US" b="1" dirty="0" smtClean="0">
                <a:solidFill>
                  <a:srgbClr val="002060"/>
                </a:solidFill>
              </a:rPr>
              <a:t>Appeal to vote for GC Member -ISSP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993572"/>
            <a:ext cx="2895600" cy="282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733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143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2020-01-19T14:55:48Z</dcterms:created>
  <dcterms:modified xsi:type="dcterms:W3CDTF">2020-01-19T16:20:31Z</dcterms:modified>
</cp:coreProperties>
</file>